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5" r:id="rId1"/>
  </p:sldMasterIdLst>
  <p:sldIdLst>
    <p:sldId id="256" r:id="rId2"/>
    <p:sldId id="257" r:id="rId3"/>
    <p:sldId id="259" r:id="rId4"/>
    <p:sldId id="260" r:id="rId5"/>
    <p:sldId id="261" r:id="rId6"/>
    <p:sldId id="268" r:id="rId7"/>
    <p:sldId id="263" r:id="rId8"/>
    <p:sldId id="264" r:id="rId9"/>
    <p:sldId id="271" r:id="rId10"/>
    <p:sldId id="265" r:id="rId11"/>
    <p:sldId id="266" r:id="rId12"/>
    <p:sldId id="272" r:id="rId13"/>
    <p:sldId id="258" r:id="rId14"/>
    <p:sldId id="269"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76" d="100"/>
          <a:sy n="76" d="100"/>
        </p:scale>
        <p:origin x="-342" y="16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4D612966-1672-EE4B-B2B3-02A31ED59666}" type="datetimeFigureOut">
              <a:rPr lang="en-US" smtClean="0"/>
              <a:pPr/>
              <a:t>5/11/2011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91974DF9-AD47-4691-BA21-BBFCE3637A9A}" type="slidenum">
              <a:rPr kumimoji="0" lang="en-US" smtClean="0"/>
              <a:pPr/>
              <a:t>‹#›</a:t>
            </a:fld>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D612966-1672-EE4B-B2B3-02A31ED59666}" type="datetimeFigureOut">
              <a:rPr lang="en-US" smtClean="0"/>
              <a:pPr/>
              <a:t>5/11/2011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AEB1D3E-0BE0-B643-8D1D-4D12037E80E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D612966-1672-EE4B-B2B3-02A31ED59666}" type="datetimeFigureOut">
              <a:rPr lang="en-US" smtClean="0"/>
              <a:pPr/>
              <a:t>5/11/2011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AEB1D3E-0BE0-B643-8D1D-4D12037E80E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D612966-1672-EE4B-B2B3-02A31ED59666}" type="datetimeFigureOut">
              <a:rPr lang="en-US" smtClean="0"/>
              <a:pPr/>
              <a:t>5/11/2011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AEB1D3E-0BE0-B643-8D1D-4D12037E80E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D612966-1672-EE4B-B2B3-02A31ED59666}" type="datetimeFigureOut">
              <a:rPr lang="en-US" smtClean="0"/>
              <a:pPr/>
              <a:t>5/11/2011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AEB1D3E-0BE0-B643-8D1D-4D12037E80E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D612966-1672-EE4B-B2B3-02A31ED59666}" type="datetimeFigureOut">
              <a:rPr lang="en-US" smtClean="0"/>
              <a:pPr/>
              <a:t>5/11/2011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AEB1D3E-0BE0-B643-8D1D-4D12037E80E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D612966-1672-EE4B-B2B3-02A31ED59666}" type="datetimeFigureOut">
              <a:rPr lang="en-US" smtClean="0"/>
              <a:pPr/>
              <a:t>5/11/2011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CAEB1D3E-0BE0-B643-8D1D-4D12037E80E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D612966-1672-EE4B-B2B3-02A31ED59666}" type="datetimeFigureOut">
              <a:rPr lang="en-US" smtClean="0"/>
              <a:pPr/>
              <a:t>5/11/2011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CAEB1D3E-0BE0-B643-8D1D-4D12037E80E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4D612966-1672-EE4B-B2B3-02A31ED59666}" type="datetimeFigureOut">
              <a:rPr lang="en-US" smtClean="0"/>
              <a:pPr/>
              <a:t>5/11/2011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CAEB1D3E-0BE0-B643-8D1D-4D12037E80E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D612966-1672-EE4B-B2B3-02A31ED59666}" type="datetimeFigureOut">
              <a:rPr lang="en-US" smtClean="0"/>
              <a:pPr/>
              <a:t>5/11/2011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1974DF9-AD47-4691-BA21-BBFCE3637A9A}"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D612966-1672-EE4B-B2B3-02A31ED59666}" type="datetimeFigureOut">
              <a:rPr lang="en-US" smtClean="0"/>
              <a:pPr/>
              <a:t>5/11/2011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AEB1D3E-0BE0-B643-8D1D-4D12037E80EB}"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4D612966-1672-EE4B-B2B3-02A31ED59666}" type="datetimeFigureOut">
              <a:rPr lang="en-US" smtClean="0"/>
              <a:pPr/>
              <a:t>5/11/2011</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CAEB1D3E-0BE0-B643-8D1D-4D12037E80E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georgiascv.org/georgia_division_video_8A.php"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0" y="3649006"/>
            <a:ext cx="9144001" cy="3702676"/>
          </a:xfrm>
          <a:prstGeom prst="rect">
            <a:avLst/>
          </a:prstGeom>
        </p:spPr>
      </p:pic>
      <p:pic>
        <p:nvPicPr>
          <p:cNvPr id="4" name="Picture 3"/>
          <p:cNvPicPr>
            <a:picLocks noChangeAspect="1"/>
          </p:cNvPicPr>
          <p:nvPr/>
        </p:nvPicPr>
        <p:blipFill>
          <a:blip r:embed="rId3"/>
          <a:stretch>
            <a:fillRect/>
          </a:stretch>
        </p:blipFill>
        <p:spPr>
          <a:xfrm>
            <a:off x="-1" y="0"/>
            <a:ext cx="9144001" cy="3649006"/>
          </a:xfrm>
          <a:prstGeom prst="rect">
            <a:avLst/>
          </a:prstGeom>
        </p:spPr>
      </p:pic>
      <p:sp>
        <p:nvSpPr>
          <p:cNvPr id="2" name="Title 1"/>
          <p:cNvSpPr>
            <a:spLocks noGrp="1"/>
          </p:cNvSpPr>
          <p:nvPr>
            <p:ph type="ctrTitle"/>
          </p:nvPr>
        </p:nvSpPr>
        <p:spPr/>
        <p:txBody>
          <a:bodyPr>
            <a:normAutofit/>
          </a:bodyPr>
          <a:lstStyle/>
          <a:p>
            <a:r>
              <a:rPr lang="en-US" dirty="0"/>
              <a:t>The North and the South</a:t>
            </a:r>
            <a:r>
              <a:rPr lang="en-US" dirty="0" smtClean="0"/>
              <a:t>:</a:t>
            </a:r>
            <a:endParaRPr lang="en-US" dirty="0"/>
          </a:p>
        </p:txBody>
      </p:sp>
      <p:sp>
        <p:nvSpPr>
          <p:cNvPr id="3" name="Subtitle 2"/>
          <p:cNvSpPr>
            <a:spLocks noGrp="1"/>
          </p:cNvSpPr>
          <p:nvPr>
            <p:ph type="subTitle" idx="1"/>
          </p:nvPr>
        </p:nvSpPr>
        <p:spPr/>
        <p:txBody>
          <a:bodyPr/>
          <a:lstStyle/>
          <a:p>
            <a:r>
              <a:rPr lang="en-US" dirty="0" smtClean="0">
                <a:solidFill>
                  <a:schemeClr val="bg1"/>
                </a:solidFill>
              </a:rPr>
              <a:t>One Country, Two Cultures</a:t>
            </a:r>
          </a:p>
          <a:p>
            <a:endParaRPr lang="en-US" dirty="0"/>
          </a:p>
        </p:txBody>
      </p:sp>
    </p:spTree>
  </p:cSld>
  <p:clrMapOvr>
    <a:masterClrMapping/>
  </p:clrMapOvr>
  <p:transition spd="slow">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 y="-1"/>
            <a:ext cx="9143999" cy="6858001"/>
          </a:xfrm>
          <a:prstGeom prst="rect">
            <a:avLst/>
          </a:prstGeom>
        </p:spPr>
      </p:pic>
      <p:sp>
        <p:nvSpPr>
          <p:cNvPr id="2" name="Title 1"/>
          <p:cNvSpPr>
            <a:spLocks noGrp="1"/>
          </p:cNvSpPr>
          <p:nvPr>
            <p:ph type="title"/>
          </p:nvPr>
        </p:nvSpPr>
        <p:spPr/>
        <p:txBody>
          <a:bodyPr>
            <a:normAutofit fontScale="90000"/>
          </a:bodyPr>
          <a:lstStyle/>
          <a:p>
            <a:r>
              <a:rPr lang="en-US" dirty="0" smtClean="0"/>
              <a:t>Industry Reaches the Americas</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7742614" y="5684500"/>
            <a:ext cx="1401385" cy="1173499"/>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0" y="-1"/>
            <a:ext cx="9144000" cy="6813803"/>
          </a:xfrm>
          <a:prstGeom prst="rect">
            <a:avLst/>
          </a:prstGeom>
        </p:spPr>
      </p:pic>
      <p:sp>
        <p:nvSpPr>
          <p:cNvPr id="2" name="Title 1"/>
          <p:cNvSpPr>
            <a:spLocks noGrp="1"/>
          </p:cNvSpPr>
          <p:nvPr>
            <p:ph type="title"/>
          </p:nvPr>
        </p:nvSpPr>
        <p:spPr/>
        <p:txBody>
          <a:bodyPr>
            <a:normAutofit fontScale="90000"/>
          </a:bodyPr>
          <a:lstStyle/>
          <a:p>
            <a:r>
              <a:rPr lang="en-US" dirty="0" smtClean="0"/>
              <a:t>The Rise of the Cotton Kingdom</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7728959" y="5879877"/>
            <a:ext cx="1415040" cy="933926"/>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Expansion</a:t>
            </a:r>
            <a:endParaRPr lang="en-US" dirty="0"/>
          </a:p>
        </p:txBody>
      </p:sp>
      <p:sp>
        <p:nvSpPr>
          <p:cNvPr id="3" name="Content Placeholder 2"/>
          <p:cNvSpPr>
            <a:spLocks noGrp="1"/>
          </p:cNvSpPr>
          <p:nvPr>
            <p:ph idx="1"/>
          </p:nvPr>
        </p:nvSpPr>
        <p:spPr/>
        <p:txBody>
          <a:bodyPr/>
          <a:lstStyle/>
          <a:p>
            <a:r>
              <a:rPr lang="en-US" dirty="0" smtClean="0"/>
              <a:t>How our topics relate to the theme of expansion</a:t>
            </a:r>
          </a:p>
        </p:txBody>
      </p:sp>
      <p:pic>
        <p:nvPicPr>
          <p:cNvPr id="4" name="Picture 3"/>
          <p:cNvPicPr>
            <a:picLocks noChangeAspect="1"/>
          </p:cNvPicPr>
          <p:nvPr/>
        </p:nvPicPr>
        <p:blipFill>
          <a:blip r:embed="rId2"/>
          <a:stretch>
            <a:fillRect/>
          </a:stretch>
        </p:blipFill>
        <p:spPr>
          <a:xfrm>
            <a:off x="7087154" y="5635816"/>
            <a:ext cx="2056845" cy="1222183"/>
          </a:xfrm>
          <a:prstGeom prst="rect">
            <a:avLst/>
          </a:prstGeom>
        </p:spPr>
      </p:pic>
      <p:pic>
        <p:nvPicPr>
          <p:cNvPr id="5" name="Picture 4"/>
          <p:cNvPicPr>
            <a:picLocks noChangeAspect="1"/>
          </p:cNvPicPr>
          <p:nvPr/>
        </p:nvPicPr>
        <p:blipFill>
          <a:blip r:embed="rId3"/>
          <a:stretch>
            <a:fillRect/>
          </a:stretch>
        </p:blipFill>
        <p:spPr>
          <a:xfrm>
            <a:off x="4020029" y="5635815"/>
            <a:ext cx="1851794" cy="1222184"/>
          </a:xfrm>
          <a:prstGeom prst="rect">
            <a:avLst/>
          </a:prstGeom>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sp>
        <p:nvSpPr>
          <p:cNvPr id="3" name="Content Placeholder 2"/>
          <p:cNvSpPr>
            <a:spLocks noGrp="1"/>
          </p:cNvSpPr>
          <p:nvPr>
            <p:ph idx="1"/>
          </p:nvPr>
        </p:nvSpPr>
        <p:spPr/>
        <p:txBody>
          <a:bodyPr/>
          <a:lstStyle/>
          <a:p>
            <a:r>
              <a:rPr lang="en-US" dirty="0" smtClean="0"/>
              <a:t>The main factors that pushed the North and South to the brink of war were slavery, the election of Abraham Lincoln to the office of President, and the differences between agriculture and industry.</a:t>
            </a:r>
            <a:endParaRPr lang="en-US" dirty="0"/>
          </a:p>
        </p:txBody>
      </p:sp>
      <p:pic>
        <p:nvPicPr>
          <p:cNvPr id="4" name="Picture 3"/>
          <p:cNvPicPr>
            <a:picLocks noChangeAspect="1"/>
          </p:cNvPicPr>
          <p:nvPr/>
        </p:nvPicPr>
        <p:blipFill>
          <a:blip r:embed="rId2"/>
          <a:stretch>
            <a:fillRect/>
          </a:stretch>
        </p:blipFill>
        <p:spPr>
          <a:xfrm>
            <a:off x="7087154" y="5635816"/>
            <a:ext cx="2056845" cy="1222183"/>
          </a:xfrm>
          <a:prstGeom prst="rect">
            <a:avLst/>
          </a:prstGeom>
        </p:spPr>
      </p:pic>
      <p:pic>
        <p:nvPicPr>
          <p:cNvPr id="5" name="Picture 4"/>
          <p:cNvPicPr>
            <a:picLocks noChangeAspect="1"/>
          </p:cNvPicPr>
          <p:nvPr/>
        </p:nvPicPr>
        <p:blipFill>
          <a:blip r:embed="rId3"/>
          <a:stretch>
            <a:fillRect/>
          </a:stretch>
        </p:blipFill>
        <p:spPr>
          <a:xfrm>
            <a:off x="4020029" y="5635815"/>
            <a:ext cx="1851794" cy="1222184"/>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 </a:t>
            </a:r>
            <a:r>
              <a:rPr lang="en-US" smtClean="0"/>
              <a:t>for Watching!</a:t>
            </a:r>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7087154" y="6035041"/>
            <a:ext cx="2056845" cy="822958"/>
          </a:xfrm>
          <a:prstGeom prst="rect">
            <a:avLst/>
          </a:prstGeom>
        </p:spPr>
      </p:pic>
      <p:pic>
        <p:nvPicPr>
          <p:cNvPr id="5" name="Picture 4"/>
          <p:cNvPicPr>
            <a:picLocks noChangeAspect="1"/>
          </p:cNvPicPr>
          <p:nvPr/>
        </p:nvPicPr>
        <p:blipFill>
          <a:blip r:embed="rId3"/>
          <a:stretch>
            <a:fillRect/>
          </a:stretch>
        </p:blipFill>
        <p:spPr>
          <a:xfrm>
            <a:off x="4020029" y="6035039"/>
            <a:ext cx="1851794" cy="822959"/>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4881424"/>
            <a:ext cx="8183880" cy="1051560"/>
          </a:xfrm>
        </p:spPr>
        <p:txBody>
          <a:bodyPr/>
          <a:lstStyle/>
          <a:p>
            <a:r>
              <a:rPr lang="en-US" dirty="0" smtClean="0"/>
              <a:t>Objective</a:t>
            </a:r>
            <a:endParaRPr lang="en-US" dirty="0"/>
          </a:p>
        </p:txBody>
      </p:sp>
      <p:sp>
        <p:nvSpPr>
          <p:cNvPr id="3" name="Content Placeholder 2"/>
          <p:cNvSpPr>
            <a:spLocks noGrp="1"/>
          </p:cNvSpPr>
          <p:nvPr>
            <p:ph idx="1"/>
          </p:nvPr>
        </p:nvSpPr>
        <p:spPr/>
        <p:txBody>
          <a:bodyPr/>
          <a:lstStyle/>
          <a:p>
            <a:r>
              <a:rPr lang="en-US" dirty="0" smtClean="0"/>
              <a:t>The student will be able to determine the factors that pushed the North and the South to the brink of war.</a:t>
            </a:r>
            <a:endParaRPr lang="en-US" dirty="0"/>
          </a:p>
        </p:txBody>
      </p:sp>
      <p:pic>
        <p:nvPicPr>
          <p:cNvPr id="5" name="Picture 4"/>
          <p:cNvPicPr>
            <a:picLocks noChangeAspect="1"/>
          </p:cNvPicPr>
          <p:nvPr/>
        </p:nvPicPr>
        <p:blipFill>
          <a:blip r:embed="rId2"/>
          <a:stretch>
            <a:fillRect/>
          </a:stretch>
        </p:blipFill>
        <p:spPr>
          <a:xfrm>
            <a:off x="6702416" y="5407204"/>
            <a:ext cx="2441584" cy="1450796"/>
          </a:xfrm>
          <a:prstGeom prst="rect">
            <a:avLst/>
          </a:prstGeom>
        </p:spPr>
      </p:pic>
      <p:pic>
        <p:nvPicPr>
          <p:cNvPr id="7" name="Picture 6"/>
          <p:cNvPicPr>
            <a:picLocks noChangeAspect="1"/>
          </p:cNvPicPr>
          <p:nvPr/>
        </p:nvPicPr>
        <p:blipFill>
          <a:blip r:embed="rId3"/>
          <a:stretch>
            <a:fillRect/>
          </a:stretch>
        </p:blipFill>
        <p:spPr>
          <a:xfrm>
            <a:off x="3194192" y="5445727"/>
            <a:ext cx="2139808" cy="1412273"/>
          </a:xfrm>
          <a:prstGeom prst="rect">
            <a:avLst/>
          </a:prstGeom>
        </p:spPr>
      </p:pic>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 y="-1"/>
            <a:ext cx="9144001" cy="6840995"/>
          </a:xfrm>
          <a:prstGeom prst="rect">
            <a:avLst/>
          </a:prstGeom>
        </p:spPr>
      </p:pic>
      <p:sp>
        <p:nvSpPr>
          <p:cNvPr id="2" name="Title 1"/>
          <p:cNvSpPr>
            <a:spLocks noGrp="1"/>
          </p:cNvSpPr>
          <p:nvPr>
            <p:ph type="title"/>
          </p:nvPr>
        </p:nvSpPr>
        <p:spPr/>
        <p:txBody>
          <a:bodyPr/>
          <a:lstStyle/>
          <a:p>
            <a:r>
              <a:rPr lang="en-US" dirty="0" smtClean="0"/>
              <a:t>Abolitionists</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6964256" y="5562790"/>
            <a:ext cx="2179744" cy="1295210"/>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1016000" y="1"/>
            <a:ext cx="10160000" cy="6858000"/>
          </a:xfrm>
          <a:prstGeom prst="rect">
            <a:avLst/>
          </a:prstGeom>
        </p:spPr>
      </p:pic>
      <p:sp>
        <p:nvSpPr>
          <p:cNvPr id="2" name="Title 1"/>
          <p:cNvSpPr>
            <a:spLocks noGrp="1"/>
          </p:cNvSpPr>
          <p:nvPr>
            <p:ph type="title"/>
          </p:nvPr>
        </p:nvSpPr>
        <p:spPr/>
        <p:txBody>
          <a:bodyPr/>
          <a:lstStyle/>
          <a:p>
            <a:r>
              <a:rPr lang="en-US" dirty="0" smtClean="0"/>
              <a:t>Slavery in the South</a:t>
            </a:r>
            <a:endParaRPr lang="en-US" dirty="0"/>
          </a:p>
        </p:txBody>
      </p:sp>
      <p:sp>
        <p:nvSpPr>
          <p:cNvPr id="3" name="Content Placeholder 2"/>
          <p:cNvSpPr>
            <a:spLocks noGrp="1"/>
          </p:cNvSpPr>
          <p:nvPr>
            <p:ph idx="1"/>
          </p:nvPr>
        </p:nvSpPr>
        <p:spPr/>
        <p:txBody>
          <a:bodyPr/>
          <a:lstStyle/>
          <a:p>
            <a:endParaRPr lang="en-US"/>
          </a:p>
        </p:txBody>
      </p:sp>
      <p:pic>
        <p:nvPicPr>
          <p:cNvPr id="5" name="Picture 4"/>
          <p:cNvPicPr>
            <a:picLocks noChangeAspect="1"/>
          </p:cNvPicPr>
          <p:nvPr/>
        </p:nvPicPr>
        <p:blipFill>
          <a:blip r:embed="rId3"/>
          <a:stretch>
            <a:fillRect/>
          </a:stretch>
        </p:blipFill>
        <p:spPr>
          <a:xfrm>
            <a:off x="6303818" y="4983480"/>
            <a:ext cx="2840182" cy="1874520"/>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 y="0"/>
            <a:ext cx="9143999" cy="6858000"/>
          </a:xfrm>
          <a:prstGeom prst="rect">
            <a:avLst/>
          </a:prstGeom>
        </p:spPr>
      </p:pic>
      <p:sp>
        <p:nvSpPr>
          <p:cNvPr id="2" name="Title 1"/>
          <p:cNvSpPr>
            <a:spLocks noGrp="1"/>
          </p:cNvSpPr>
          <p:nvPr>
            <p:ph type="title"/>
          </p:nvPr>
        </p:nvSpPr>
        <p:spPr>
          <a:xfrm>
            <a:off x="1482140" y="5060560"/>
            <a:ext cx="8183880" cy="1051560"/>
          </a:xfrm>
        </p:spPr>
        <p:txBody>
          <a:bodyPr/>
          <a:lstStyle/>
          <a:p>
            <a:r>
              <a:rPr lang="en-US" dirty="0" smtClean="0"/>
              <a:t>Map</a:t>
            </a:r>
            <a:endParaRPr lang="en-US" dirty="0"/>
          </a:p>
        </p:txBody>
      </p:sp>
      <p:sp>
        <p:nvSpPr>
          <p:cNvPr id="3" name="Content Placeholder 2"/>
          <p:cNvSpPr>
            <a:spLocks noGrp="1"/>
          </p:cNvSpPr>
          <p:nvPr>
            <p:ph idx="1"/>
          </p:nvPr>
        </p:nvSpPr>
        <p:spPr>
          <a:xfrm>
            <a:off x="480057" y="614027"/>
            <a:ext cx="8183880" cy="4187952"/>
          </a:xfrm>
        </p:spPr>
        <p:txBody>
          <a:bodyPr/>
          <a:lstStyle/>
          <a:p>
            <a:endParaRPr lang="en-US"/>
          </a:p>
        </p:txBody>
      </p:sp>
      <p:pic>
        <p:nvPicPr>
          <p:cNvPr id="6" name="Picture 5"/>
          <p:cNvPicPr>
            <a:picLocks noChangeAspect="1"/>
          </p:cNvPicPr>
          <p:nvPr/>
        </p:nvPicPr>
        <p:blipFill>
          <a:blip r:embed="rId3"/>
          <a:stretch>
            <a:fillRect/>
          </a:stretch>
        </p:blipFill>
        <p:spPr>
          <a:xfrm>
            <a:off x="7628351" y="5857674"/>
            <a:ext cx="1515646" cy="1000326"/>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a:t>
            </a:r>
            <a:endParaRPr lang="en-US" dirty="0"/>
          </a:p>
        </p:txBody>
      </p:sp>
      <p:sp>
        <p:nvSpPr>
          <p:cNvPr id="3" name="Content Placeholder 2"/>
          <p:cNvSpPr>
            <a:spLocks noGrp="1"/>
          </p:cNvSpPr>
          <p:nvPr>
            <p:ph idx="1"/>
          </p:nvPr>
        </p:nvSpPr>
        <p:spPr/>
        <p:txBody>
          <a:bodyPr/>
          <a:lstStyle/>
          <a:p>
            <a:r>
              <a:rPr lang="en-US" smtClean="0">
                <a:hlinkClick r:id="rId2"/>
              </a:rPr>
              <a:t>This is a video on the election of Abraham Lincoln</a:t>
            </a:r>
          </a:p>
          <a:p>
            <a:r>
              <a:rPr lang="en-US" dirty="0" smtClean="0">
                <a:hlinkClick r:id="rId2"/>
              </a:rPr>
              <a:t>http://georgiascv.org/georgia_division_video_8A.php</a:t>
            </a:r>
            <a:endParaRPr lang="en-US" dirty="0"/>
          </a:p>
        </p:txBody>
      </p:sp>
      <p:pic>
        <p:nvPicPr>
          <p:cNvPr id="4" name="Picture 3"/>
          <p:cNvPicPr>
            <a:picLocks noChangeAspect="1"/>
          </p:cNvPicPr>
          <p:nvPr/>
        </p:nvPicPr>
        <p:blipFill>
          <a:blip r:embed="rId3"/>
          <a:stretch>
            <a:fillRect/>
          </a:stretch>
        </p:blipFill>
        <p:spPr>
          <a:xfrm>
            <a:off x="7196398" y="5700728"/>
            <a:ext cx="1947602" cy="1157271"/>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0" y="1"/>
            <a:ext cx="9144000" cy="6858000"/>
          </a:xfrm>
          <a:prstGeom prst="rect">
            <a:avLst/>
          </a:prstGeom>
        </p:spPr>
      </p:pic>
      <p:sp>
        <p:nvSpPr>
          <p:cNvPr id="2" name="Title 1"/>
          <p:cNvSpPr>
            <a:spLocks noGrp="1"/>
          </p:cNvSpPr>
          <p:nvPr>
            <p:ph type="title"/>
          </p:nvPr>
        </p:nvSpPr>
        <p:spPr/>
        <p:txBody>
          <a:bodyPr>
            <a:normAutofit fontScale="90000"/>
          </a:bodyPr>
          <a:lstStyle/>
          <a:p>
            <a:r>
              <a:rPr lang="en-US" dirty="0" smtClean="0"/>
              <a:t>The Fight Against Slavery Gets a Face</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6923290" y="5538448"/>
            <a:ext cx="2220710" cy="1319552"/>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 y="0"/>
            <a:ext cx="9144000" cy="6870844"/>
          </a:xfrm>
          <a:prstGeom prst="rect">
            <a:avLst/>
          </a:prstGeom>
        </p:spPr>
      </p:pic>
      <p:sp>
        <p:nvSpPr>
          <p:cNvPr id="2" name="Title 1"/>
          <p:cNvSpPr>
            <a:spLocks noGrp="1"/>
          </p:cNvSpPr>
          <p:nvPr>
            <p:ph type="title"/>
          </p:nvPr>
        </p:nvSpPr>
        <p:spPr/>
        <p:txBody>
          <a:bodyPr/>
          <a:lstStyle/>
          <a:p>
            <a:r>
              <a:rPr lang="en-US" dirty="0" smtClean="0"/>
              <a:t>A Threat to Southern Culture</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7660682" y="5879010"/>
            <a:ext cx="1483317" cy="978990"/>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 y="0"/>
            <a:ext cx="9143999" cy="6858000"/>
          </a:xfrm>
          <a:prstGeom prst="rect">
            <a:avLst/>
          </a:prstGeom>
        </p:spPr>
      </p:pic>
      <p:sp>
        <p:nvSpPr>
          <p:cNvPr id="2" name="Title 1"/>
          <p:cNvSpPr>
            <a:spLocks noGrp="1"/>
          </p:cNvSpPr>
          <p:nvPr>
            <p:ph type="title"/>
          </p:nvPr>
        </p:nvSpPr>
        <p:spPr>
          <a:xfrm>
            <a:off x="1482140" y="5060560"/>
            <a:ext cx="8183880" cy="1051560"/>
          </a:xfrm>
        </p:spPr>
        <p:txBody>
          <a:bodyPr/>
          <a:lstStyle/>
          <a:p>
            <a:r>
              <a:rPr lang="en-US" dirty="0" smtClean="0"/>
              <a:t>Map</a:t>
            </a:r>
            <a:endParaRPr lang="en-US" dirty="0"/>
          </a:p>
        </p:txBody>
      </p:sp>
      <p:sp>
        <p:nvSpPr>
          <p:cNvPr id="3" name="Content Placeholder 2"/>
          <p:cNvSpPr>
            <a:spLocks noGrp="1"/>
          </p:cNvSpPr>
          <p:nvPr>
            <p:ph idx="1"/>
          </p:nvPr>
        </p:nvSpPr>
        <p:spPr>
          <a:xfrm>
            <a:off x="480057" y="614027"/>
            <a:ext cx="8183880" cy="4187952"/>
          </a:xfrm>
        </p:spPr>
        <p:txBody>
          <a:bodyPr/>
          <a:lstStyle/>
          <a:p>
            <a:endParaRPr lang="en-US"/>
          </a:p>
        </p:txBody>
      </p:sp>
      <p:pic>
        <p:nvPicPr>
          <p:cNvPr id="6" name="Picture 5"/>
          <p:cNvPicPr>
            <a:picLocks noChangeAspect="1"/>
          </p:cNvPicPr>
          <p:nvPr/>
        </p:nvPicPr>
        <p:blipFill>
          <a:blip r:embed="rId3"/>
          <a:stretch>
            <a:fillRect/>
          </a:stretch>
        </p:blipFill>
        <p:spPr>
          <a:xfrm>
            <a:off x="7628351" y="5857674"/>
            <a:ext cx="1515646" cy="1000326"/>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142</TotalTime>
  <Words>128</Words>
  <Application>Microsoft Office PowerPoint</Application>
  <PresentationFormat>On-screen Show (4:3)</PresentationFormat>
  <Paragraphs>20</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Aspect</vt:lpstr>
      <vt:lpstr>The North and the South:</vt:lpstr>
      <vt:lpstr>Objective</vt:lpstr>
      <vt:lpstr>Abolitionists</vt:lpstr>
      <vt:lpstr>Slavery in the South</vt:lpstr>
      <vt:lpstr>Map</vt:lpstr>
      <vt:lpstr>Video</vt:lpstr>
      <vt:lpstr>The Fight Against Slavery Gets a Face</vt:lpstr>
      <vt:lpstr>A Threat to Southern Culture</vt:lpstr>
      <vt:lpstr>Map</vt:lpstr>
      <vt:lpstr>Industry Reaches the Americas</vt:lpstr>
      <vt:lpstr>The Rise of the Cotton Kingdom</vt:lpstr>
      <vt:lpstr>Expansion</vt:lpstr>
      <vt:lpstr>Answer</vt:lpstr>
      <vt:lpstr>Thanks for Watching!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Kevin Caste;Nathan Harris</dc:creator>
  <cp:keywords>Unit 4</cp:keywords>
  <cp:lastModifiedBy>Mount Lebanon School District</cp:lastModifiedBy>
  <cp:revision>17</cp:revision>
  <dcterms:created xsi:type="dcterms:W3CDTF">2011-05-10T19:49:23Z</dcterms:created>
  <dcterms:modified xsi:type="dcterms:W3CDTF">2011-05-11T17:24:15Z</dcterms:modified>
</cp:coreProperties>
</file>